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2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3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8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2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7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3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0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5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7AD0C-7F06-0F4D-B0FB-A26E7E9C60AD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7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356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81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96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305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5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18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2015-07-20T01:34:43Z</dcterms:created>
  <dcterms:modified xsi:type="dcterms:W3CDTF">2015-07-20T01:40:18Z</dcterms:modified>
</cp:coreProperties>
</file>