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2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2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2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5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9C28B-3F30-164F-8D0B-730C79E10C35}" type="datetimeFigureOut">
              <a:rPr lang="en-US" smtClean="0"/>
              <a:t>7/22/15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18676-AF12-9F43-9704-ECD999C30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4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781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73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7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08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7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81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634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3</cp:revision>
  <dcterms:created xsi:type="dcterms:W3CDTF">2015-07-20T01:42:23Z</dcterms:created>
  <dcterms:modified xsi:type="dcterms:W3CDTF">2015-07-22T20:19:00Z</dcterms:modified>
</cp:coreProperties>
</file>