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7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2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9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2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8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CB930-3983-DA41-A1CC-FA46D0A271CE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F3D7B-D3D5-E34A-9283-567D9897D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4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841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66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4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93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054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61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889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15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104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2015-07-20T01:49:12Z</dcterms:created>
  <dcterms:modified xsi:type="dcterms:W3CDTF">2015-07-20T02:49:20Z</dcterms:modified>
</cp:coreProperties>
</file>