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83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6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5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4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4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4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D64CF-6654-BF4A-8346-A676214C7B3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70BFC-9623-CE41-BF4E-F77783CED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6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81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54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90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28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2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61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435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2015-07-20T02:11:41Z</dcterms:created>
  <dcterms:modified xsi:type="dcterms:W3CDTF">2015-07-20T02:14:55Z</dcterms:modified>
</cp:coreProperties>
</file>