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0" r:id="rId4"/>
    <p:sldId id="261" r:id="rId5"/>
    <p:sldId id="259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20" y="-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3044A-5109-A84D-82A0-9D6797A57FEA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8BE4C-EF5C-E043-A90C-59B0CA22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543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3044A-5109-A84D-82A0-9D6797A57FEA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8BE4C-EF5C-E043-A90C-59B0CA22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79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3044A-5109-A84D-82A0-9D6797A57FEA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8BE4C-EF5C-E043-A90C-59B0CA22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56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3044A-5109-A84D-82A0-9D6797A57FEA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8BE4C-EF5C-E043-A90C-59B0CA22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24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3044A-5109-A84D-82A0-9D6797A57FEA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8BE4C-EF5C-E043-A90C-59B0CA22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58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3044A-5109-A84D-82A0-9D6797A57FEA}" type="datetimeFigureOut">
              <a:rPr lang="en-US" smtClean="0"/>
              <a:t>7/19/15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8BE4C-EF5C-E043-A90C-59B0CA22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47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3044A-5109-A84D-82A0-9D6797A57FEA}" type="datetimeFigureOut">
              <a:rPr lang="en-US" smtClean="0"/>
              <a:t>7/19/15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8BE4C-EF5C-E043-A90C-59B0CA22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91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3044A-5109-A84D-82A0-9D6797A57FEA}" type="datetimeFigureOut">
              <a:rPr lang="en-US" smtClean="0"/>
              <a:t>7/19/15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8BE4C-EF5C-E043-A90C-59B0CA22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13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3044A-5109-A84D-82A0-9D6797A57FEA}" type="datetimeFigureOut">
              <a:rPr lang="en-US" smtClean="0"/>
              <a:t>7/19/15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8BE4C-EF5C-E043-A90C-59B0CA22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341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3044A-5109-A84D-82A0-9D6797A57FEA}" type="datetimeFigureOut">
              <a:rPr lang="en-US" smtClean="0"/>
              <a:t>7/19/15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8BE4C-EF5C-E043-A90C-59B0CA22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43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3044A-5109-A84D-82A0-9D6797A57FEA}" type="datetimeFigureOut">
              <a:rPr lang="en-US" smtClean="0"/>
              <a:t>7/19/15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8BE4C-EF5C-E043-A90C-59B0CA22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68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3044A-5109-A84D-82A0-9D6797A57FEA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8BE4C-EF5C-E043-A90C-59B0CA22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56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6388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449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93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208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010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395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094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3907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On-screen Show (4:3)</PresentationFormat>
  <Paragraphs>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ROLCC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River of Life Christian Church</dc:creator>
  <cp:lastModifiedBy>River of Life Christian Church</cp:lastModifiedBy>
  <cp:revision>1</cp:revision>
  <dcterms:created xsi:type="dcterms:W3CDTF">2015-07-20T02:20:36Z</dcterms:created>
  <dcterms:modified xsi:type="dcterms:W3CDTF">2015-07-20T02:23:36Z</dcterms:modified>
</cp:coreProperties>
</file>