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E029-C7A1-3E4B-96B5-4DE18459524C}" type="datetimeFigureOut">
              <a:rPr lang="en-US" smtClean="0"/>
              <a:t>7/19/15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8864-E712-134B-A873-8450862F0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39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E029-C7A1-3E4B-96B5-4DE18459524C}" type="datetimeFigureOut">
              <a:rPr lang="en-US" smtClean="0"/>
              <a:t>7/19/15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8864-E712-134B-A873-8450862F0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23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E029-C7A1-3E4B-96B5-4DE18459524C}" type="datetimeFigureOut">
              <a:rPr lang="en-US" smtClean="0"/>
              <a:t>7/19/15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8864-E712-134B-A873-8450862F0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235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E029-C7A1-3E4B-96B5-4DE18459524C}" type="datetimeFigureOut">
              <a:rPr lang="en-US" smtClean="0"/>
              <a:t>7/19/15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8864-E712-134B-A873-8450862F0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99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E029-C7A1-3E4B-96B5-4DE18459524C}" type="datetimeFigureOut">
              <a:rPr lang="en-US" smtClean="0"/>
              <a:t>7/19/15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8864-E712-134B-A873-8450862F0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64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E029-C7A1-3E4B-96B5-4DE18459524C}" type="datetimeFigureOut">
              <a:rPr lang="en-US" smtClean="0"/>
              <a:t>7/19/15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8864-E712-134B-A873-8450862F0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69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E029-C7A1-3E4B-96B5-4DE18459524C}" type="datetimeFigureOut">
              <a:rPr lang="en-US" smtClean="0"/>
              <a:t>7/19/15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8864-E712-134B-A873-8450862F0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69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E029-C7A1-3E4B-96B5-4DE18459524C}" type="datetimeFigureOut">
              <a:rPr lang="en-US" smtClean="0"/>
              <a:t>7/19/15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8864-E712-134B-A873-8450862F0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2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E029-C7A1-3E4B-96B5-4DE18459524C}" type="datetimeFigureOut">
              <a:rPr lang="en-US" smtClean="0"/>
              <a:t>7/19/15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8864-E712-134B-A873-8450862F0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788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E029-C7A1-3E4B-96B5-4DE18459524C}" type="datetimeFigureOut">
              <a:rPr lang="en-US" smtClean="0"/>
              <a:t>7/19/15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8864-E712-134B-A873-8450862F0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05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E029-C7A1-3E4B-96B5-4DE18459524C}" type="datetimeFigureOut">
              <a:rPr lang="en-US" smtClean="0"/>
              <a:t>7/19/15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8864-E712-134B-A873-8450862F0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6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0E029-C7A1-3E4B-96B5-4DE18459524C}" type="datetimeFigureOut">
              <a:rPr lang="en-US" smtClean="0"/>
              <a:t>7/19/15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98864-E712-134B-A873-8450862F0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1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4695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5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359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572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9255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8560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ROLCC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River of Life Christian Church</dc:creator>
  <cp:lastModifiedBy>River of Life Christian Church</cp:lastModifiedBy>
  <cp:revision>1</cp:revision>
  <dcterms:created xsi:type="dcterms:W3CDTF">2015-07-20T02:29:04Z</dcterms:created>
  <dcterms:modified xsi:type="dcterms:W3CDTF">2015-07-20T02:31:08Z</dcterms:modified>
</cp:coreProperties>
</file>